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307" r:id="rId9"/>
    <p:sldId id="295" r:id="rId10"/>
    <p:sldId id="308" r:id="rId11"/>
    <p:sldId id="297" r:id="rId12"/>
    <p:sldId id="309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307"/>
            <p14:sldId id="295"/>
            <p14:sldId id="308"/>
            <p14:sldId id="297"/>
            <p14:sldId id="309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7570B2"/>
    <a:srgbClr val="1B9E76"/>
    <a:srgbClr val="9EB7DC"/>
    <a:srgbClr val="023067"/>
    <a:srgbClr val="32EB31"/>
    <a:srgbClr val="FA9433"/>
    <a:srgbClr val="35FA33"/>
    <a:srgbClr val="3399FA"/>
    <a:srgbClr val="F83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81"/>
  </p:normalViewPr>
  <p:slideViewPr>
    <p:cSldViewPr snapToGrid="0">
      <p:cViewPr varScale="1">
        <p:scale>
          <a:sx n="99" d="100"/>
          <a:sy n="99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28/01/2023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1200" b="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skating, </a:t>
            </a: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from October 2016 to December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 the link you can find the row data that we used, + the code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and methodologies supporting a 2018 BuzzFeed News article.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order to better understand our addressed questions and the strategies we used to answer them, we start with a brief introduction on how a figure skating event works.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short program is the first of the two segments and is shorter than the free program.</a:t>
            </a: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Durung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short program, the athletes have to perform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six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seven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required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the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category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free skating 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segment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lasts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almost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double and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characterised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by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restriction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regarding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performances of the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athlets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(s)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39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33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836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71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28/01/2023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28/01/2023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28/01/2023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28/01/2023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28/01/2023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28/01/2023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28/01/2023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264091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A GLIMPSE INTO FIGURE SKATING EVENTS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049154"/>
            <a:ext cx="11520000" cy="557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a bubble plot (small multiples).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axis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average ranking. This “” is also represented by the dimension of the bubble.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average base value of the elements (as a measure of difficulty).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 the averages were computed considering all the performances of all the athletes in all the events.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 athlete is represented by a bubble.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Colors discriminate the category of the athletes. We chose to group together junior categories with their respective senior’s ones, because the general trending didn’t differ significantly among them.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4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8DE31B-1F15-EB28-DE9A-12A1029B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049154"/>
            <a:ext cx="11520000" cy="558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scatter plot.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is </a:t>
            </a:r>
            <a:r>
              <a:rPr lang="it-IT" sz="16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rank level. It was necessary to differentiate the ranking in (5) levels because the number of participants differs among events, categories and programs.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axis is displayed the average weight of the elements. It wasn’t necessary to plot the components’ weights, since the final performance score is the sum of the two.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 the averages were computed considering all the performances of all the athletes in all the events.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Colors discriminate the category of the athletes. We chose to group together junior categories with their respective senior’s ones, because the general trending didn’t differ significantly among them.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Marker’s shape differentiate short program from free program.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Lines represent the linear regression of each category/program.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dashed bold line marks the 50% threshold, corresponding to a  balanced score between elements and components.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order to stress the correlation between ranking and elements' weight, regression lines for Men and Ladies has been plotted : the line type discriminates the type of the program (short or free).</a:t>
            </a:r>
          </a:p>
          <a:p>
            <a:pPr algn="just">
              <a:lnSpc>
                <a:spcPct val="150000"/>
              </a:lnSpc>
              <a:buSzPct val="110000"/>
            </a:pPr>
            <a:endParaRPr lang="en-US" sz="16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8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4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A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and </a:t>
            </a:r>
            <a:r>
              <a:rPr lang="it-IT" sz="2400" b="1" dirty="0" err="1">
                <a:solidFill>
                  <a:srgbClr val="FA943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= element’s base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lvl="2"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	  ∈ [ 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=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∈ [ 0.25, 10]</a:t>
            </a:r>
            <a:endParaRPr lang="it-IT" sz="28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390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depending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7D2969-A9E9-5D0E-66FE-72E705EE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038426"/>
            <a:ext cx="11520000" cy="465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a bar plot (top).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bottom bar plot is useful to understand the variability in the averages.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Only the elements’ score is considered. Athletes who were never judged by a compatriot judge are discarded.</a:t>
            </a:r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axis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countries are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ordered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other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nationalities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’ score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descending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axis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shared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plots.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of the top plot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average score given by the judges.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of the bottom plot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number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/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the top plot, colors discriminate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not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the bottom plot, colors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differentiate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from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7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2EFBC4-5624-F04D-1662-53713881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21988</TotalTime>
  <Words>1576</Words>
  <Application>Microsoft Office PowerPoint</Application>
  <PresentationFormat>Widescreen</PresentationFormat>
  <Paragraphs>148</Paragraphs>
  <Slides>15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MAPPING GRAPH 1</vt:lpstr>
      <vt:lpstr>Presentazione standard di PowerPoint</vt:lpstr>
      <vt:lpstr>MAPPING GRAPH 2</vt:lpstr>
      <vt:lpstr>Presentazione standard di PowerPoint</vt:lpstr>
      <vt:lpstr>MAPPING GRAPH 3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Cecilia Zagni</cp:lastModifiedBy>
  <cp:revision>80</cp:revision>
  <dcterms:created xsi:type="dcterms:W3CDTF">2022-12-05T09:52:32Z</dcterms:created>
  <dcterms:modified xsi:type="dcterms:W3CDTF">2023-01-28T10:01:40Z</dcterms:modified>
</cp:coreProperties>
</file>